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theme/theme1.xml" ContentType="application/vnd.openxmlformats-officedocument.theme+xml"/>
  <Override PartName="/ppt/embeddings/oleObject1.bin" ContentType="application/vnd.openxmlformats-officedocument.oleObject"/>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presProps.xml" ContentType="application/vnd.openxmlformats-officedocument.presentationml.presProps+xml"/>
  <Override PartName="/ppt/media/image1.png" ContentType="image/png"/>
  <Override PartName="/ppt/media/image2.png" ContentType="image/png"/>
  <Override PartName="/ppt/media/image3.jpeg" ContentType="image/jpeg"/>
  <Override PartName="/ppt/media/image5.png" ContentType="image/png"/>
  <Override PartName="/ppt/media/image4.png" ContentType="image/png"/>
  <Override PartName="/ppt/media/image6.png" ContentType="image/png"/>
  <Override PartName="/ppt/media/image7.png" ContentType="image/png"/>
  <Override PartName="/ppt/media/image8.png" ContentType="image/png"/>
  <Override PartName="/ppt/media/image9.jpeg" ContentType="image/jpeg"/>
  <Override PartName="/ppt/media/image10.jpeg" ContentType="image/jpeg"/>
  <Override PartName="/ppt/media/image11.jpeg" ContentType="image/jpeg"/>
  <Override PartName="/ppt/media/image12.jpeg" ContentType="image/jpeg"/>
  <Override PartName="/ppt/media/image13.png" ContentType="image/png"/>
  <Override PartName="/ppt/media/image14.png" ContentType="image/png"/>
  <Override PartName="/ppt/media/image15.png" ContentType="image/png"/>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Lst>
  <p:sldSz cx="9144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E7BCDAA-2A82-4172-B43C-3BDAFAB6B51A}" type="slidenum">
              <a:t>&lt;#&gt;</a:t>
            </a:fld>
          </a:p>
        </p:txBody>
      </p:sp>
      <p:sp>
        <p:nvSpPr>
          <p:cNvPr id="4" name="PlaceHolder 3"/>
          <p:cNvSpPr>
            <a:spLocks noGrp="1"/>
          </p:cNvSpPr>
          <p:nvPr>
            <p:ph type="dt" idx="1"/>
          </p:nvPr>
        </p:nvSpPr>
        <p:spPr/>
        <p:txBody>
          <a:bodyPr/>
          <a:p>
            <a:r>
              <a:rPr lang="en-US"/>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27" name="PlaceHolder 2"/>
          <p:cNvSpPr>
            <a:spLocks noGrp="1"/>
          </p:cNvSpPr>
          <p:nvPr>
            <p:ph/>
          </p:nvPr>
        </p:nvSpPr>
        <p:spPr>
          <a:xfrm>
            <a:off x="457200" y="1600200"/>
            <a:ext cx="822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28" name="PlaceHolder 3"/>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2754419F-CBD7-4B12-990D-DB2543A763AD}"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30"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31"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32"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33" name="PlaceHolder 5"/>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4A5A3B8E-7383-4781-A812-5D98778F1B03}" type="slidenum">
              <a:t>&lt;#&gt;</a:t>
            </a:fld>
          </a:p>
        </p:txBody>
      </p:sp>
      <p:sp>
        <p:nvSpPr>
          <p:cNvPr id="9" name="PlaceHolder 8"/>
          <p:cNvSpPr>
            <a:spLocks noGrp="1"/>
          </p:cNvSpPr>
          <p:nvPr>
            <p:ph type="dt" idx="1"/>
          </p:nvPr>
        </p:nvSpPr>
        <p:spPr/>
        <p:txBody>
          <a:bodyPr/>
          <a:p>
            <a:r>
              <a:rPr lang="en-US"/>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35" name="PlaceHolder 2"/>
          <p:cNvSpPr>
            <a:spLocks noGrp="1"/>
          </p:cNvSpPr>
          <p:nvPr>
            <p:ph/>
          </p:nvPr>
        </p:nvSpPr>
        <p:spPr>
          <a:xfrm>
            <a:off x="457200" y="1600200"/>
            <a:ext cx="264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36" name="PlaceHolder 3"/>
          <p:cNvSpPr>
            <a:spLocks noGrp="1"/>
          </p:cNvSpPr>
          <p:nvPr>
            <p:ph/>
          </p:nvPr>
        </p:nvSpPr>
        <p:spPr>
          <a:xfrm>
            <a:off x="3239640" y="1600200"/>
            <a:ext cx="264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37" name="PlaceHolder 4"/>
          <p:cNvSpPr>
            <a:spLocks noGrp="1"/>
          </p:cNvSpPr>
          <p:nvPr>
            <p:ph/>
          </p:nvPr>
        </p:nvSpPr>
        <p:spPr>
          <a:xfrm>
            <a:off x="6022080" y="1600200"/>
            <a:ext cx="264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38" name="PlaceHolder 5"/>
          <p:cNvSpPr>
            <a:spLocks noGrp="1"/>
          </p:cNvSpPr>
          <p:nvPr>
            <p:ph/>
          </p:nvPr>
        </p:nvSpPr>
        <p:spPr>
          <a:xfrm>
            <a:off x="457200" y="3964320"/>
            <a:ext cx="264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39" name="PlaceHolder 6"/>
          <p:cNvSpPr>
            <a:spLocks noGrp="1"/>
          </p:cNvSpPr>
          <p:nvPr>
            <p:ph/>
          </p:nvPr>
        </p:nvSpPr>
        <p:spPr>
          <a:xfrm>
            <a:off x="3239640" y="3964320"/>
            <a:ext cx="264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40" name="PlaceHolder 7"/>
          <p:cNvSpPr>
            <a:spLocks noGrp="1"/>
          </p:cNvSpPr>
          <p:nvPr>
            <p:ph/>
          </p:nvPr>
        </p:nvSpPr>
        <p:spPr>
          <a:xfrm>
            <a:off x="6022080" y="3964320"/>
            <a:ext cx="264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75F4A4F4-A72F-4944-9223-3DD4A1E48182}" type="slidenum">
              <a:t>&lt;#&gt;</a:t>
            </a:fld>
          </a:p>
        </p:txBody>
      </p:sp>
      <p:sp>
        <p:nvSpPr>
          <p:cNvPr id="11" name="PlaceHolder 10"/>
          <p:cNvSpPr>
            <a:spLocks noGrp="1"/>
          </p:cNvSpPr>
          <p:nvPr>
            <p:ph type="dt" idx="1"/>
          </p:nvPr>
        </p:nvSpPr>
        <p:spPr/>
        <p:txBody>
          <a:bodyPr/>
          <a:p>
            <a:r>
              <a:rPr lang="en-US"/>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6" name="PlaceHolder 2"/>
          <p:cNvSpPr>
            <a:spLocks noGrp="1"/>
          </p:cNvSpPr>
          <p:nvPr>
            <p:ph type="subTitle"/>
          </p:nvPr>
        </p:nvSpPr>
        <p:spPr>
          <a:xfrm>
            <a:off x="457200" y="1600200"/>
            <a:ext cx="8229600" cy="4525920"/>
          </a:xfrm>
          <a:prstGeom prst="rect">
            <a:avLst/>
          </a:prstGeom>
          <a:noFill/>
          <a:ln w="0">
            <a:noFill/>
          </a:ln>
        </p:spPr>
        <p:txBody>
          <a:bodyPr lIns="0" rIns="0" tIns="0" bIns="0" anchor="ctr">
            <a:noAutofit/>
          </a:bodyPr>
          <a:p>
            <a:pPr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Franklin Gothic Book"/>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58590309-0917-44C7-BF2C-F7AC7E16B565}"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8" name="PlaceHolder 2"/>
          <p:cNvSpPr>
            <a:spLocks noGrp="1"/>
          </p:cNvSpPr>
          <p:nvPr>
            <p:ph/>
          </p:nvPr>
        </p:nvSpPr>
        <p:spPr>
          <a:xfrm>
            <a:off x="457200" y="1600200"/>
            <a:ext cx="8229600" cy="452592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63E0BDC9-7940-43D7-8520-2AF1C3882030}" type="slidenum">
              <a:t>&lt;#&gt;</a:t>
            </a:fld>
          </a:p>
        </p:txBody>
      </p:sp>
      <p:sp>
        <p:nvSpPr>
          <p:cNvPr id="6" name="PlaceHolder 5"/>
          <p:cNvSpPr>
            <a:spLocks noGrp="1"/>
          </p:cNvSpPr>
          <p:nvPr>
            <p:ph type="dt" idx="1"/>
          </p:nvPr>
        </p:nvSpPr>
        <p:spPr/>
        <p:txBody>
          <a:bodyPr/>
          <a:p>
            <a:r>
              <a:rPr lang="en-US"/>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10"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11"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4AEA4C4F-4BC2-495E-A1EB-C333EE04D3EA}" type="slidenum">
              <a:t>&lt;#&gt;</a:t>
            </a:fld>
          </a:p>
        </p:txBody>
      </p:sp>
      <p:sp>
        <p:nvSpPr>
          <p:cNvPr id="7" name="PlaceHolder 6"/>
          <p:cNvSpPr>
            <a:spLocks noGrp="1"/>
          </p:cNvSpPr>
          <p:nvPr>
            <p:ph type="dt" idx="1"/>
          </p:nvPr>
        </p:nvSpPr>
        <p:spPr/>
        <p:txBody>
          <a:bodyPr/>
          <a:p>
            <a:r>
              <a:rPr lang="en-US"/>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46D17567-0286-4AE9-ACCA-18D542E70ED3}"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320"/>
            <a:ext cx="8229600" cy="5299560"/>
          </a:xfrm>
          <a:prstGeom prst="rect">
            <a:avLst/>
          </a:prstGeom>
          <a:noFill/>
          <a:ln w="0">
            <a:noFill/>
          </a:ln>
        </p:spPr>
        <p:txBody>
          <a:bodyPr lIns="0" rIns="0" tIns="0" bIns="0" anchor="ctr">
            <a:noAutofit/>
          </a:bodyPr>
          <a:p>
            <a:pPr algn="ctr">
              <a:spcBef>
                <a:spcPts val="7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Franklin Gothic Book"/>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A0084885-7DBB-40E7-B844-448F9114B6BC}" type="slidenum">
              <a:t>&lt;#&gt;</a:t>
            </a:fld>
          </a:p>
        </p:txBody>
      </p:sp>
      <p:sp>
        <p:nvSpPr>
          <p:cNvPr id="5" name="PlaceHolder 4"/>
          <p:cNvSpPr>
            <a:spLocks noGrp="1"/>
          </p:cNvSpPr>
          <p:nvPr>
            <p:ph type="dt" idx="1"/>
          </p:nvPr>
        </p:nvSpPr>
        <p:spPr/>
        <p:txBody>
          <a:bodyPr/>
          <a:p>
            <a:r>
              <a:rPr lang="en-US"/>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15"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16" name="PlaceHolder 3"/>
          <p:cNvSpPr>
            <a:spLocks noGrp="1"/>
          </p:cNvSpPr>
          <p:nvPr>
            <p:ph/>
          </p:nvPr>
        </p:nvSpPr>
        <p:spPr>
          <a:xfrm>
            <a:off x="4674240" y="1600200"/>
            <a:ext cx="4015800" cy="452592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17" name="PlaceHolder 4"/>
          <p:cNvSpPr>
            <a:spLocks noGrp="1"/>
          </p:cNvSpPr>
          <p:nvPr>
            <p:ph/>
          </p:nvPr>
        </p:nvSpPr>
        <p:spPr>
          <a:xfrm>
            <a:off x="457200" y="396432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8ABCAEDC-6C86-41DF-858F-313B509E420E}"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19" name="PlaceHolder 2"/>
          <p:cNvSpPr>
            <a:spLocks noGrp="1"/>
          </p:cNvSpPr>
          <p:nvPr>
            <p:ph/>
          </p:nvPr>
        </p:nvSpPr>
        <p:spPr>
          <a:xfrm>
            <a:off x="457200" y="1600200"/>
            <a:ext cx="4015800" cy="452592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20"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21" name="PlaceHolder 4"/>
          <p:cNvSpPr>
            <a:spLocks noGrp="1"/>
          </p:cNvSpPr>
          <p:nvPr>
            <p:ph/>
          </p:nvPr>
        </p:nvSpPr>
        <p:spPr>
          <a:xfrm>
            <a:off x="4674240" y="396432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F41E3C5E-CDCC-438E-ACE7-01FDB0566543}" type="slidenum">
              <a:t>&lt;#&gt;</a:t>
            </a:fld>
          </a:p>
        </p:txBody>
      </p:sp>
      <p:sp>
        <p:nvSpPr>
          <p:cNvPr id="8" name="PlaceHolder 7"/>
          <p:cNvSpPr>
            <a:spLocks noGrp="1"/>
          </p:cNvSpPr>
          <p:nvPr>
            <p:ph type="dt" idx="1"/>
          </p:nvPr>
        </p:nvSpPr>
        <p:spPr/>
        <p:txBody>
          <a:bodyPr/>
          <a:p>
            <a:r>
              <a:rPr lang="en-US"/>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400" spc="-1" strike="noStrike">
              <a:solidFill>
                <a:srgbClr val="ffffff"/>
              </a:solidFill>
              <a:latin typeface="Franklin Gothic Medium"/>
            </a:endParaRPr>
          </a:p>
        </p:txBody>
      </p:sp>
      <p:sp>
        <p:nvSpPr>
          <p:cNvPr id="23" name="PlaceHolder 2"/>
          <p:cNvSpPr>
            <a:spLocks noGrp="1"/>
          </p:cNvSpPr>
          <p:nvPr>
            <p:ph/>
          </p:nvPr>
        </p:nvSpPr>
        <p:spPr>
          <a:xfrm>
            <a:off x="457200" y="160020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24" name="PlaceHolder 3"/>
          <p:cNvSpPr>
            <a:spLocks noGrp="1"/>
          </p:cNvSpPr>
          <p:nvPr>
            <p:ph/>
          </p:nvPr>
        </p:nvSpPr>
        <p:spPr>
          <a:xfrm>
            <a:off x="4674240" y="1600200"/>
            <a:ext cx="40158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25" name="PlaceHolder 4"/>
          <p:cNvSpPr>
            <a:spLocks noGrp="1"/>
          </p:cNvSpPr>
          <p:nvPr>
            <p:ph/>
          </p:nvPr>
        </p:nvSpPr>
        <p:spPr>
          <a:xfrm>
            <a:off x="457200" y="3964320"/>
            <a:ext cx="8229600" cy="2158560"/>
          </a:xfrm>
          <a:prstGeom prst="rect">
            <a:avLst/>
          </a:prstGeom>
          <a:noFill/>
          <a:ln w="0">
            <a:noFill/>
          </a:ln>
        </p:spPr>
        <p:txBody>
          <a:bodyPr lIns="90000" rIns="90000" tIns="46800" bIns="46800" anchor="t">
            <a:normAutofit/>
          </a:bodyPr>
          <a:p>
            <a:endParaRPr b="0" lang="en-US" sz="3200" spc="-1" strike="noStrike">
              <a:solidFill>
                <a:srgbClr val="ffffff"/>
              </a:solidFill>
              <a:latin typeface="Franklin Gothic Book"/>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2233173D-8506-4E8D-8418-B3FB763720BF}" type="slidenum">
              <a:t>&lt;#&gt;</a:t>
            </a:fld>
          </a:p>
        </p:txBody>
      </p:sp>
      <p:sp>
        <p:nvSpPr>
          <p:cNvPr id="8" name="PlaceHolder 7"/>
          <p:cNvSpPr>
            <a:spLocks noGrp="1"/>
          </p:cNvSpPr>
          <p:nvPr>
            <p:ph type="dt" idx="1"/>
          </p:nvPr>
        </p:nvSpPr>
        <p:spPr/>
        <p:txBody>
          <a:bodyPr/>
          <a:p>
            <a:r>
              <a:rPr lang="en-US"/>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1f497d"/>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4320"/>
            <a:ext cx="8229600" cy="1143000"/>
          </a:xfrm>
          <a:prstGeom prst="rect">
            <a:avLst/>
          </a:prstGeom>
          <a:noFill/>
          <a:ln w="0">
            <a:noFill/>
          </a:ln>
        </p:spPr>
        <p:txBody>
          <a:bodyPr lIns="90000" rIns="90000" tIns="46800" bIns="46800" anchor="ctr">
            <a:noAutofit/>
          </a:bodyPr>
          <a:p>
            <a:pPr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400" spc="-1" strike="noStrike">
                <a:solidFill>
                  <a:srgbClr val="ffffff"/>
                </a:solidFill>
                <a:latin typeface="Franklin Gothic Medium"/>
              </a:rPr>
              <a:t>Click to edit the title text format</a:t>
            </a:r>
            <a:endParaRPr b="0" lang="en-US" sz="4400" spc="-1" strike="noStrike">
              <a:solidFill>
                <a:srgbClr val="ffffff"/>
              </a:solidFill>
              <a:latin typeface="Franklin Gothic Medium"/>
            </a:endParaRPr>
          </a:p>
        </p:txBody>
      </p:sp>
      <p:sp>
        <p:nvSpPr>
          <p:cNvPr id="1" name="PlaceHolder 2"/>
          <p:cNvSpPr>
            <a:spLocks noGrp="1"/>
          </p:cNvSpPr>
          <p:nvPr>
            <p:ph type="body"/>
          </p:nvPr>
        </p:nvSpPr>
        <p:spPr>
          <a:xfrm>
            <a:off x="457200" y="1600200"/>
            <a:ext cx="8229600" cy="4525920"/>
          </a:xfrm>
          <a:prstGeom prst="rect">
            <a:avLst/>
          </a:prstGeom>
          <a:noFill/>
          <a:ln w="0">
            <a:noFill/>
          </a:ln>
        </p:spPr>
        <p:txBody>
          <a:bodyPr lIns="90000" rIns="90000" tIns="46800" bIns="46800" anchor="t">
            <a:normAutofit/>
          </a:bodyPr>
          <a:p>
            <a:pPr marL="343080" indent="-34308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Click to edit the outline text format</a:t>
            </a:r>
            <a:endParaRPr b="0" lang="en-US" sz="3200" spc="-1" strike="noStrike">
              <a:solidFill>
                <a:srgbClr val="ffffff"/>
              </a:solidFill>
              <a:latin typeface="Franklin Gothic Book"/>
            </a:endParaRPr>
          </a:p>
          <a:p>
            <a:pPr lvl="1" marL="743040" indent="-28584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Second Outline Level</a:t>
            </a:r>
            <a:endParaRPr b="0" lang="en-US" sz="3200" spc="-1" strike="noStrike">
              <a:solidFill>
                <a:srgbClr val="ffffff"/>
              </a:solidFill>
              <a:latin typeface="Franklin Gothic Book"/>
            </a:endParaRPr>
          </a:p>
          <a:p>
            <a:pPr lvl="2" marL="11430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Third Outline Level</a:t>
            </a:r>
            <a:endParaRPr b="0" lang="en-US" sz="3200" spc="-1" strike="noStrike">
              <a:solidFill>
                <a:srgbClr val="ffffff"/>
              </a:solidFill>
              <a:latin typeface="Franklin Gothic Book"/>
            </a:endParaRPr>
          </a:p>
          <a:p>
            <a:pPr lvl="3" marL="16002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Fourth Outline Level</a:t>
            </a:r>
            <a:endParaRPr b="0" lang="en-US" sz="3200" spc="-1" strike="noStrike">
              <a:solidFill>
                <a:srgbClr val="ffffff"/>
              </a:solidFill>
              <a:latin typeface="Franklin Gothic Book"/>
            </a:endParaRPr>
          </a:p>
          <a:p>
            <a:pPr lvl="4"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Fifth Outline Level</a:t>
            </a:r>
            <a:endParaRPr b="0" lang="en-US" sz="3200" spc="-1" strike="noStrike">
              <a:solidFill>
                <a:srgbClr val="ffffff"/>
              </a:solidFill>
              <a:latin typeface="Franklin Gothic Book"/>
            </a:endParaRPr>
          </a:p>
          <a:p>
            <a:pPr lvl="5"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Sixth Outline Level</a:t>
            </a:r>
            <a:endParaRPr b="0" lang="en-US" sz="3200" spc="-1" strike="noStrike">
              <a:solidFill>
                <a:srgbClr val="ffffff"/>
              </a:solidFill>
              <a:latin typeface="Franklin Gothic Book"/>
            </a:endParaRPr>
          </a:p>
          <a:p>
            <a:pPr lvl="6" marL="2057400" indent="-228600">
              <a:spcBef>
                <a:spcPts val="799"/>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Seventh Outline Level</a:t>
            </a:r>
            <a:endParaRPr b="0" lang="en-US" sz="3200" spc="-1" strike="noStrike">
              <a:solidFill>
                <a:srgbClr val="ffffff"/>
              </a:solidFill>
              <a:latin typeface="Franklin Gothic Book"/>
            </a:endParaRPr>
          </a:p>
        </p:txBody>
      </p:sp>
      <p:sp>
        <p:nvSpPr>
          <p:cNvPr id="2" name="PlaceHolder 3"/>
          <p:cNvSpPr>
            <a:spLocks noGrp="1"/>
          </p:cNvSpPr>
          <p:nvPr>
            <p:ph type="dt" idx="1"/>
          </p:nvPr>
        </p:nvSpPr>
        <p:spPr>
          <a:xfrm>
            <a:off x="456840" y="6356520"/>
            <a:ext cx="2133720" cy="365040"/>
          </a:xfrm>
          <a:prstGeom prst="rect">
            <a:avLst/>
          </a:prstGeom>
          <a:noFill/>
          <a:ln w="0">
            <a:noFill/>
          </a:ln>
        </p:spPr>
        <p:txBody>
          <a:bodyPr lIns="90000" rIns="90000" tIns="46800" bIns="46800" anchor="ctr">
            <a:noAutofit/>
          </a:bodyPr>
          <a:lstStyle>
            <a:lvl1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ffffff"/>
                </a:solidFill>
                <a:latin typeface="Franklin Gothic Book"/>
              </a:defRPr>
            </a:lvl1pPr>
          </a:lstStyle>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200" spc="-1" strike="noStrike">
                <a:solidFill>
                  <a:srgbClr val="ffffff"/>
                </a:solidFill>
                <a:latin typeface="Franklin Gothic Book"/>
              </a:rPr>
              <a:t>&lt;date/time&gt;</a:t>
            </a:r>
            <a:endParaRPr b="0" lang="en-US" sz="1200" spc="-1" strike="noStrike">
              <a:solidFill>
                <a:srgbClr val="000000"/>
              </a:solidFill>
              <a:latin typeface="Arial"/>
            </a:endParaRPr>
          </a:p>
        </p:txBody>
      </p:sp>
      <p:sp>
        <p:nvSpPr>
          <p:cNvPr id="3" name="PlaceHolder 4"/>
          <p:cNvSpPr>
            <a:spLocks noGrp="1"/>
          </p:cNvSpPr>
          <p:nvPr>
            <p:ph type="ftr" idx="2"/>
          </p:nvPr>
        </p:nvSpPr>
        <p:spPr>
          <a:xfrm>
            <a:off x="3124080" y="6356520"/>
            <a:ext cx="2895840" cy="365040"/>
          </a:xfrm>
          <a:prstGeom prst="rect">
            <a:avLst/>
          </a:prstGeom>
          <a:noFill/>
          <a:ln w="0">
            <a:noFill/>
          </a:ln>
        </p:spPr>
        <p:txBody>
          <a:bodyPr lIns="90000" rIns="90000" tIns="46800" bIns="46800" anchor="ctr">
            <a:noAutofit/>
          </a:bodyPr>
          <a:lstStyle>
            <a:lvl1pPr>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ffffff"/>
                </a:solidFill>
                <a:latin typeface="Franklin Gothic Book"/>
              </a:defRPr>
            </a:lvl1pPr>
          </a:lstStyle>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200" spc="-1" strike="noStrike">
              <a:solidFill>
                <a:srgbClr val="ffffff"/>
              </a:solidFill>
              <a:latin typeface="Arial"/>
            </a:endParaRPr>
          </a:p>
        </p:txBody>
      </p:sp>
      <p:sp>
        <p:nvSpPr>
          <p:cNvPr id="4" name="PlaceHolder 5"/>
          <p:cNvSpPr>
            <a:spLocks noGrp="1"/>
          </p:cNvSpPr>
          <p:nvPr>
            <p:ph type="sldNum" idx="3"/>
          </p:nvPr>
        </p:nvSpPr>
        <p:spPr>
          <a:xfrm>
            <a:off x="6552720" y="6356520"/>
            <a:ext cx="2133720" cy="365040"/>
          </a:xfrm>
          <a:prstGeom prst="rect">
            <a:avLst/>
          </a:prstGeom>
          <a:noFill/>
          <a:ln w="0">
            <a:noFill/>
          </a:ln>
        </p:spPr>
        <p:txBody>
          <a:bodyPr lIns="90000" rIns="90000" tIns="46800" bIns="46800" anchor="ctr">
            <a:noAutofit/>
          </a:bodyPr>
          <a:lstStyle>
            <a:lvl1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en-US" sz="1200" spc="-1" strike="noStrike">
                <a:solidFill>
                  <a:srgbClr val="ffffff"/>
                </a:solidFill>
                <a:latin typeface="Franklin Gothic Book"/>
              </a:defRPr>
            </a:lvl1pPr>
          </a:lstStyle>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497A3B91-DE5F-475F-940C-85ADA63D41E0}" type="slidenum">
              <a:rPr b="0" lang="en-US" sz="1200" spc="-1" strike="noStrike">
                <a:solidFill>
                  <a:srgbClr val="ffffff"/>
                </a:solidFill>
                <a:latin typeface="Franklin Gothic Book"/>
              </a:rPr>
              <a:t>&lt;number&gt;</a:t>
            </a:fld>
            <a:endParaRPr b="0" lang="en-US" sz="12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image" Target="../media/image10.jpeg"/><Relationship Id="rId3" Type="http://schemas.openxmlformats.org/officeDocument/2006/relationships/image" Target="../media/image11.jpeg"/><Relationship Id="rId4" Type="http://schemas.openxmlformats.org/officeDocument/2006/relationships/image" Target="../media/image12.jpe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685440"/>
            <a:ext cx="8229600" cy="114300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4000" spc="-1" strike="noStrike">
                <a:solidFill>
                  <a:srgbClr val="ffff00"/>
                </a:solidFill>
                <a:latin typeface="Franklin Gothic Medium"/>
              </a:rPr>
              <a:t>What Is The Sons of Union </a:t>
            </a:r>
            <a:br>
              <a:rPr sz="4000"/>
            </a:br>
            <a:r>
              <a:rPr b="0" lang="en-US" sz="4000" spc="-1" strike="noStrike">
                <a:solidFill>
                  <a:srgbClr val="ffff00"/>
                </a:solidFill>
                <a:latin typeface="Franklin Gothic Medium"/>
              </a:rPr>
              <a:t>Veterans of the Civil War?</a:t>
            </a:r>
            <a:endParaRPr b="0" lang="en-US" sz="4000" spc="-1" strike="noStrike">
              <a:solidFill>
                <a:srgbClr val="ffffff"/>
              </a:solidFill>
              <a:latin typeface="Franklin Gothic Medium"/>
            </a:endParaRPr>
          </a:p>
        </p:txBody>
      </p:sp>
      <p:pic>
        <p:nvPicPr>
          <p:cNvPr id="42" name="Picture 2" descr="http://suvcw.org/gif/suv_b_cl.gif"/>
          <p:cNvPicPr/>
          <p:nvPr/>
        </p:nvPicPr>
        <p:blipFill>
          <a:blip r:embed="rId1"/>
          <a:stretch/>
        </p:blipFill>
        <p:spPr>
          <a:xfrm>
            <a:off x="3809880" y="2438280"/>
            <a:ext cx="1752840" cy="380052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 name="PlaceHolder 1"/>
          <p:cNvSpPr>
            <a:spLocks noGrp="1"/>
          </p:cNvSpPr>
          <p:nvPr>
            <p:ph type="title"/>
          </p:nvPr>
        </p:nvSpPr>
        <p:spPr>
          <a:xfrm>
            <a:off x="304920" y="3962160"/>
            <a:ext cx="8229600" cy="289548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ffffff"/>
                </a:solidFill>
                <a:latin typeface="Franklin Gothic Medium"/>
              </a:rPr>
              <a:t>Sponsored by the SUVCW </a:t>
            </a:r>
            <a:br>
              <a:rPr sz="3600"/>
            </a:br>
            <a:br>
              <a:rPr sz="3600"/>
            </a:br>
            <a:br>
              <a:rPr sz="2800"/>
            </a:br>
            <a:r>
              <a:rPr b="0" i="1" lang="en-US" sz="1600" spc="-1" strike="noStrike">
                <a:solidFill>
                  <a:srgbClr val="ffffff"/>
                </a:solidFill>
                <a:latin typeface="Franklin Gothic Medium"/>
              </a:rPr>
              <a:t> </a:t>
            </a:r>
            <a:r>
              <a:rPr b="0" i="1" lang="en-US" sz="2000" spc="-1" strike="noStrike">
                <a:solidFill>
                  <a:srgbClr val="ffffff"/>
                </a:solidFill>
                <a:latin typeface="Franklin Gothic Medium"/>
              </a:rPr>
              <a:t>a 501(c)(4) organization approved by the U.S. Internal Revenue Service as an organization to which tax deductible gifts can be made pursuant to Section 170 of the Internal Revenue Code. </a:t>
            </a:r>
            <a:br>
              <a:rPr sz="4000"/>
            </a:br>
            <a:endParaRPr b="0" lang="en-US" sz="2000" spc="-1" strike="noStrike">
              <a:solidFill>
                <a:srgbClr val="ffffff"/>
              </a:solidFill>
              <a:latin typeface="Franklin Gothic Medium"/>
            </a:endParaRPr>
          </a:p>
        </p:txBody>
      </p:sp>
      <p:pic>
        <p:nvPicPr>
          <p:cNvPr id="71" name="Picture 1" descr="http://www.suvcw.org/gif/natl.gif"/>
          <p:cNvPicPr/>
          <p:nvPr/>
        </p:nvPicPr>
        <p:blipFill>
          <a:blip r:embed="rId1"/>
          <a:stretch/>
        </p:blipFill>
        <p:spPr>
          <a:xfrm>
            <a:off x="3048120" y="380880"/>
            <a:ext cx="2971800" cy="32241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 name="PlaceHolder 1"/>
          <p:cNvSpPr>
            <a:spLocks noGrp="1"/>
          </p:cNvSpPr>
          <p:nvPr>
            <p:ph type="title"/>
          </p:nvPr>
        </p:nvSpPr>
        <p:spPr>
          <a:xfrm>
            <a:off x="-360" y="762120"/>
            <a:ext cx="5334120" cy="495288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4000"/>
            </a:br>
            <a:r>
              <a:rPr b="0" lang="en-US" sz="3200" spc="-1" strike="noStrike">
                <a:solidFill>
                  <a:srgbClr val="ffff00"/>
                </a:solidFill>
                <a:latin typeface="Franklin Gothic Medium"/>
              </a:rPr>
              <a:t>The SUVCW is a volunteer, non-profit, patriotic &amp; educational organization similar to the Grand Army of the Republic (GAR) and is officially recognized as the GAR’s legal successor. </a:t>
            </a:r>
            <a:br>
              <a:rPr sz="3200"/>
            </a:br>
            <a:endParaRPr b="0" lang="en-US" sz="3200" spc="-1" strike="noStrike">
              <a:solidFill>
                <a:srgbClr val="ffffff"/>
              </a:solidFill>
              <a:latin typeface="Franklin Gothic Medium"/>
            </a:endParaRPr>
          </a:p>
        </p:txBody>
      </p:sp>
      <p:pic>
        <p:nvPicPr>
          <p:cNvPr id="44" name="Picture 4" descr="http://suvcw.org/gif/gar.gif"/>
          <p:cNvPicPr/>
          <p:nvPr/>
        </p:nvPicPr>
        <p:blipFill>
          <a:blip r:embed="rId1"/>
          <a:stretch/>
        </p:blipFill>
        <p:spPr>
          <a:xfrm>
            <a:off x="6019920" y="1066680"/>
            <a:ext cx="2543040" cy="457200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819160"/>
            <a:ext cx="4114800" cy="146988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600"/>
            </a:br>
            <a:r>
              <a:rPr b="0" lang="en-US" sz="3200" spc="-1" strike="noStrike">
                <a:solidFill>
                  <a:srgbClr val="ffff00"/>
                </a:solidFill>
                <a:latin typeface="Franklin Gothic Medium"/>
              </a:rPr>
              <a:t>Founded in 1881 by sons of Civil War Veterans, the SUVCW today has over 6,000 members.</a:t>
            </a:r>
            <a:br>
              <a:rPr sz="3200"/>
            </a:br>
            <a:br>
              <a:rPr sz="3200"/>
            </a:br>
            <a:endParaRPr b="0" lang="en-US" sz="3200" spc="-1" strike="noStrike">
              <a:solidFill>
                <a:srgbClr val="ffffff"/>
              </a:solidFill>
              <a:latin typeface="Franklin Gothic Medium"/>
            </a:endParaRPr>
          </a:p>
        </p:txBody>
      </p:sp>
      <p:sp>
        <p:nvSpPr>
          <p:cNvPr id="46" name="PlaceHolder 2"/>
          <p:cNvSpPr>
            <a:spLocks noGrp="1"/>
          </p:cNvSpPr>
          <p:nvPr>
            <p:ph type="subTitle"/>
          </p:nvPr>
        </p:nvSpPr>
        <p:spPr>
          <a:xfrm>
            <a:off x="5029200" y="5409720"/>
            <a:ext cx="4114800" cy="1752840"/>
          </a:xfrm>
          <a:prstGeom prst="rect">
            <a:avLst/>
          </a:prstGeom>
          <a:noFill/>
          <a:ln w="0">
            <a:noFill/>
          </a:ln>
        </p:spPr>
        <p:txBody>
          <a:bodyPr anchor="t">
            <a:noAutofit/>
          </a:bodyPr>
          <a:p>
            <a:pPr algn="ctr">
              <a:spcBef>
                <a:spcPts val="6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2400" spc="-1" strike="noStrike">
                <a:solidFill>
                  <a:srgbClr val="ffffff"/>
                </a:solidFill>
                <a:latin typeface="Franklin Gothic Book"/>
              </a:rPr>
              <a:t>Augustus Plummer Davis Father  &amp; Founder </a:t>
            </a:r>
            <a:br>
              <a:rPr sz="2400"/>
            </a:br>
            <a:r>
              <a:rPr b="1" i="1" lang="en-US" sz="2400" spc="-1" strike="noStrike">
                <a:solidFill>
                  <a:srgbClr val="ffffff"/>
                </a:solidFill>
                <a:latin typeface="Franklin Gothic Book"/>
              </a:rPr>
              <a:t>SUVCW </a:t>
            </a:r>
            <a:endParaRPr b="0" lang="en-US" sz="2400" spc="-1" strike="noStrike">
              <a:solidFill>
                <a:srgbClr val="ffffff"/>
              </a:solidFill>
              <a:latin typeface="Franklin Gothic Book"/>
            </a:endParaRPr>
          </a:p>
        </p:txBody>
      </p:sp>
      <p:pic>
        <p:nvPicPr>
          <p:cNvPr id="47" name="Picture 2" descr="Augustus Plummer Davis"/>
          <p:cNvPicPr/>
          <p:nvPr/>
        </p:nvPicPr>
        <p:blipFill>
          <a:blip r:embed="rId1"/>
          <a:stretch/>
        </p:blipFill>
        <p:spPr>
          <a:xfrm>
            <a:off x="5562720" y="609480"/>
            <a:ext cx="3063600" cy="4579920"/>
          </a:xfrm>
          <a:prstGeom prst="rect">
            <a:avLst/>
          </a:prstGeom>
          <a:ln w="0">
            <a:noFill/>
          </a:ln>
        </p:spPr>
      </p:pic>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 name="PlaceHolder 1"/>
          <p:cNvSpPr>
            <a:spLocks noGrp="1"/>
          </p:cNvSpPr>
          <p:nvPr>
            <p:ph type="subTitle"/>
          </p:nvPr>
        </p:nvSpPr>
        <p:spPr>
          <a:xfrm>
            <a:off x="761760" y="533160"/>
            <a:ext cx="3733560" cy="4647960"/>
          </a:xfrm>
          <a:prstGeom prst="rect">
            <a:avLst/>
          </a:prstGeom>
          <a:noFill/>
          <a:ln w="0">
            <a:noFill/>
          </a:ln>
        </p:spPr>
        <p:txBody>
          <a:bodyPr anchor="t">
            <a:noAutofit/>
          </a:bodyPr>
          <a:p>
            <a:pPr algn="ctr">
              <a:spcBef>
                <a:spcPts val="90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600" spc="-1" strike="noStrike">
                <a:solidFill>
                  <a:srgbClr val="ffff00"/>
                </a:solidFill>
                <a:latin typeface="Franklin Gothic Book"/>
              </a:rPr>
              <a:t>Membership Eligibility</a:t>
            </a:r>
            <a:endParaRPr b="0" lang="en-US" sz="3600" spc="-1" strike="noStrike">
              <a:solidFill>
                <a:srgbClr val="ffffff"/>
              </a:solidFill>
              <a:latin typeface="Franklin Gothic Book"/>
            </a:endParaRPr>
          </a:p>
          <a:p>
            <a:pPr algn="ctr">
              <a:spcBef>
                <a:spcPts val="2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1000" spc="-1" strike="noStrike">
              <a:solidFill>
                <a:srgbClr val="ffffff"/>
              </a:solidFill>
              <a:latin typeface="Franklin Gothic Book"/>
            </a:endParaRPr>
          </a:p>
          <a:p>
            <a:pPr algn="ctr">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Male descendants of soldiers, sailors, or marines who served in the Army or Navy of the United States of America during the War of  the Rebellion of 1861 to 1865.</a:t>
            </a:r>
            <a:endParaRPr b="0" lang="en-US" sz="2800" spc="-1" strike="noStrike">
              <a:solidFill>
                <a:srgbClr val="ffffff"/>
              </a:solidFill>
              <a:latin typeface="Franklin Gothic Book"/>
            </a:endParaRPr>
          </a:p>
        </p:txBody>
      </p:sp>
      <p:pic>
        <p:nvPicPr>
          <p:cNvPr id="49" name="Picture 2" descr=""/>
          <p:cNvPicPr/>
          <p:nvPr/>
        </p:nvPicPr>
        <p:blipFill>
          <a:blip r:embed="rId1"/>
          <a:stretch/>
        </p:blipFill>
        <p:spPr>
          <a:xfrm>
            <a:off x="5105520" y="228600"/>
            <a:ext cx="3733560" cy="642312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0" name="PlaceHolder 1"/>
          <p:cNvSpPr>
            <a:spLocks noGrp="1"/>
          </p:cNvSpPr>
          <p:nvPr>
            <p:ph type="title"/>
          </p:nvPr>
        </p:nvSpPr>
        <p:spPr>
          <a:xfrm>
            <a:off x="380520" y="609120"/>
            <a:ext cx="3429000" cy="396252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ffff00"/>
                </a:solidFill>
                <a:latin typeface="Franklin Gothic Medium"/>
              </a:rPr>
              <a:t>Additionally</a:t>
            </a:r>
            <a:r>
              <a:rPr b="1" lang="en-US" sz="3600" spc="-1" strike="noStrike">
                <a:solidFill>
                  <a:srgbClr val="ffff00"/>
                </a:solidFill>
                <a:latin typeface="Franklin Gothic Medium"/>
              </a:rPr>
              <a:t>,</a:t>
            </a:r>
            <a:br>
              <a:rPr sz="2800"/>
            </a:br>
            <a:br>
              <a:rPr sz="2800"/>
            </a:br>
            <a:br>
              <a:rPr sz="2800"/>
            </a:br>
            <a:r>
              <a:rPr b="0" lang="en-US" sz="2800" spc="-1" strike="noStrike">
                <a:solidFill>
                  <a:srgbClr val="ffffff"/>
                </a:solidFill>
                <a:latin typeface="Franklin Gothic Medium"/>
              </a:rPr>
              <a:t>those who do not have the ancestry but who demonstrated a genuine interest in the Civil War, may join as Associates. </a:t>
            </a:r>
            <a:endParaRPr b="0" lang="en-US" sz="2800" spc="-1" strike="noStrike">
              <a:solidFill>
                <a:srgbClr val="ffffff"/>
              </a:solidFill>
              <a:latin typeface="Franklin Gothic Medium"/>
            </a:endParaRPr>
          </a:p>
        </p:txBody>
      </p:sp>
      <p:pic>
        <p:nvPicPr>
          <p:cNvPr id="51" name="Picture 6" descr=""/>
          <p:cNvPicPr/>
          <p:nvPr/>
        </p:nvPicPr>
        <p:blipFill>
          <a:blip r:embed="rId1"/>
          <a:stretch/>
        </p:blipFill>
        <p:spPr>
          <a:xfrm>
            <a:off x="3886200" y="228600"/>
            <a:ext cx="5008680" cy="64008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
          <p:cNvSpPr txBox="1"/>
          <p:nvPr/>
        </p:nvSpPr>
        <p:spPr>
          <a:xfrm>
            <a:off x="304560" y="457200"/>
            <a:ext cx="5257800" cy="4525920"/>
          </a:xfrm>
          <a:prstGeom prst="rect">
            <a:avLst/>
          </a:prstGeom>
          <a:noFill/>
          <a:ln w="0">
            <a:noFill/>
          </a:ln>
        </p:spPr>
        <p:txBody>
          <a:bodyPr anchor="t">
            <a:normAutofit/>
          </a:bodyPr>
          <a:p>
            <a:pPr marL="343080" indent="-343080" algn="ctr">
              <a:lnSpc>
                <a:spcPct val="90000"/>
              </a:lnSpc>
              <a:spcBef>
                <a:spcPts val="10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200" spc="-1" strike="noStrike">
                <a:solidFill>
                  <a:srgbClr val="ffffff"/>
                </a:solidFill>
                <a:latin typeface="Franklin Gothic Book"/>
              </a:rPr>
              <a:t>  </a:t>
            </a:r>
            <a:r>
              <a:rPr b="0" lang="en-US" sz="4300" spc="-1" strike="noStrike">
                <a:solidFill>
                  <a:srgbClr val="ffff00"/>
                </a:solidFill>
                <a:latin typeface="Franklin Gothic Book"/>
              </a:rPr>
              <a:t>Our Mission</a:t>
            </a:r>
            <a:endParaRPr b="0" lang="en-US" sz="4300" spc="-1" strike="noStrike">
              <a:solidFill>
                <a:srgbClr val="ffffff"/>
              </a:solidFill>
              <a:latin typeface="Franklin Gothic Book"/>
            </a:endParaRPr>
          </a:p>
          <a:p>
            <a:pPr marL="343080" indent="-343080" algn="ctr">
              <a:lnSpc>
                <a:spcPct val="90000"/>
              </a:lnSpc>
              <a:spcBef>
                <a:spcPts val="1074"/>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4300" spc="-1" strike="noStrike">
              <a:solidFill>
                <a:srgbClr val="ffffff"/>
              </a:solidFill>
              <a:latin typeface="Franklin Gothic Book"/>
            </a:endParaRPr>
          </a:p>
          <a:p>
            <a:pPr marL="343080" indent="-343080">
              <a:lnSpc>
                <a:spcPct val="90000"/>
              </a:lnSpc>
              <a:spcBef>
                <a:spcPts val="7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200" spc="-1" strike="noStrike">
              <a:solidFill>
                <a:srgbClr val="ffffff"/>
              </a:solidFill>
              <a:latin typeface="Franklin Gothic Book"/>
            </a:endParaRPr>
          </a:p>
          <a:p>
            <a:pPr marL="343080" indent="-343080">
              <a:lnSpc>
                <a:spcPct val="9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pc="-1" strike="noStrike">
                <a:solidFill>
                  <a:srgbClr val="ffffff"/>
                </a:solidFill>
                <a:latin typeface="Franklin Gothic Book"/>
              </a:rPr>
              <a:t> </a:t>
            </a:r>
            <a:r>
              <a:rPr b="1" lang="en-US" sz="2800" spc="-1" strike="noStrike">
                <a:solidFill>
                  <a:srgbClr val="ffffff"/>
                </a:solidFill>
                <a:latin typeface="Franklin Gothic Book"/>
              </a:rPr>
              <a:t>Honor Union Veterans </a:t>
            </a:r>
            <a:br>
              <a:rPr sz="2800"/>
            </a:br>
            <a:r>
              <a:rPr b="1" lang="en-US" sz="2800" spc="-1" strike="noStrike">
                <a:solidFill>
                  <a:srgbClr val="ffffff"/>
                </a:solidFill>
                <a:latin typeface="Franklin Gothic Book"/>
              </a:rPr>
              <a:t>  </a:t>
            </a:r>
            <a:endParaRPr b="0" lang="en-US" sz="2800" spc="-1" strike="noStrike">
              <a:solidFill>
                <a:srgbClr val="ffffff"/>
              </a:solidFill>
              <a:latin typeface="Franklin Gothic Book"/>
            </a:endParaRPr>
          </a:p>
          <a:p>
            <a:pPr marL="343080" indent="-343080">
              <a:lnSpc>
                <a:spcPct val="9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a:solidFill>
                  <a:srgbClr val="ffffff"/>
                </a:solidFill>
                <a:latin typeface="Franklin Gothic Book"/>
              </a:rPr>
              <a:t>Preserve &amp; Perpetuate GAR </a:t>
            </a:r>
            <a:br>
              <a:rPr sz="2800"/>
            </a:br>
            <a:r>
              <a:rPr b="1" lang="en-US" sz="2800" spc="-1" strike="noStrike">
                <a:solidFill>
                  <a:srgbClr val="ffffff"/>
                </a:solidFill>
                <a:latin typeface="Franklin Gothic Book"/>
              </a:rPr>
              <a:t>  </a:t>
            </a:r>
            <a:endParaRPr b="0" lang="en-US" sz="2800" spc="-1" strike="noStrike">
              <a:solidFill>
                <a:srgbClr val="ffffff"/>
              </a:solidFill>
              <a:latin typeface="Franklin Gothic Book"/>
            </a:endParaRPr>
          </a:p>
          <a:p>
            <a:pPr marL="343080" indent="-343080">
              <a:lnSpc>
                <a:spcPct val="90000"/>
              </a:lnSpc>
              <a:spcBef>
                <a:spcPts val="700"/>
              </a:spcBef>
              <a:buClr>
                <a:srgbClr val="fffff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en-US" sz="2800" spc="-1" strike="noStrike">
                <a:solidFill>
                  <a:srgbClr val="ffffff"/>
                </a:solidFill>
                <a:latin typeface="Franklin Gothic Book"/>
              </a:rPr>
              <a:t>Patriotic Education</a:t>
            </a:r>
            <a:r>
              <a:rPr b="0" lang="en-US" sz="2800" spc="-1" strike="noStrike">
                <a:solidFill>
                  <a:srgbClr val="ffffff"/>
                </a:solidFill>
                <a:latin typeface="Franklin Gothic Book"/>
              </a:rPr>
              <a:t> </a:t>
            </a:r>
            <a:endParaRPr b="0" lang="en-US" sz="2800" spc="-1" strike="noStrike">
              <a:solidFill>
                <a:srgbClr val="ffffff"/>
              </a:solidFill>
              <a:latin typeface="Franklin Gothic Book"/>
            </a:endParaRPr>
          </a:p>
          <a:p>
            <a:pPr marL="343080" indent="-343080">
              <a:lnSpc>
                <a:spcPct val="90000"/>
              </a:lnSpc>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800" spc="-1" strike="noStrike">
              <a:solidFill>
                <a:srgbClr val="ffffff"/>
              </a:solidFill>
              <a:latin typeface="Franklin Gothic Book"/>
            </a:endParaRPr>
          </a:p>
        </p:txBody>
      </p:sp>
      <p:sp>
        <p:nvSpPr>
          <p:cNvPr id="53" name="Rectangle 2"/>
          <p:cNvSpPr/>
          <p:nvPr/>
        </p:nvSpPr>
        <p:spPr>
          <a:xfrm>
            <a:off x="0" y="0"/>
            <a:ext cx="9144000" cy="360"/>
          </a:xfrm>
          <a:prstGeom prst="rect">
            <a:avLst/>
          </a:prstGeom>
          <a:noFill/>
          <a:ln w="0">
            <a:noFill/>
          </a:ln>
        </p:spPr>
        <p:style>
          <a:lnRef idx="0"/>
          <a:fillRef idx="0"/>
          <a:effectRef idx="0"/>
          <a:fontRef idx="minor"/>
        </p:style>
      </p:sp>
      <p:graphicFrame>
        <p:nvGraphicFramePr>
          <p:cNvPr id="54" name="Object 1"/>
          <p:cNvGraphicFramePr/>
          <p:nvPr/>
        </p:nvGraphicFramePr>
        <p:xfrm>
          <a:off x="5715000" y="609480"/>
          <a:ext cx="2819520" cy="5305680"/>
        </p:xfrm>
        <a:graphic>
          <a:graphicData uri="http://schemas.openxmlformats.org/presentationml/2006/ole">
            <p:oleObj r:id="rId1" spid="">
              <p:embed/>
              <p:pic>
                <p:nvPicPr>
                  <p:cNvPr id="55" name="Object 1" descr=""/>
                  <p:cNvPicPr/>
                  <p:nvPr/>
                </p:nvPicPr>
                <p:blipFill>
                  <a:blip r:embed="rId2"/>
                  <a:stretch/>
                </p:blipFill>
                <p:spPr>
                  <a:xfrm>
                    <a:off x="5715000" y="609480"/>
                    <a:ext cx="2819520" cy="5305680"/>
                  </a:xfrm>
                  <a:prstGeom prst="rect">
                    <a:avLst/>
                  </a:prstGeom>
                  <a:ln w="0">
                    <a:noFill/>
                  </a:ln>
                </p:spPr>
              </p:pic>
            </p:oleObj>
          </a:graphicData>
        </a:graphic>
      </p:graphicFrame>
      <p:pic>
        <p:nvPicPr>
          <p:cNvPr id="56" name="Picture 4" descr="http://suvcw.org/gif/hr.gif"/>
          <p:cNvPicPr/>
          <p:nvPr/>
        </p:nvPicPr>
        <p:blipFill>
          <a:blip r:embed="rId3"/>
          <a:stretch/>
        </p:blipFill>
        <p:spPr>
          <a:xfrm>
            <a:off x="228600" y="2057400"/>
            <a:ext cx="4772160" cy="142920"/>
          </a:xfrm>
          <a:prstGeom prst="rect">
            <a:avLst/>
          </a:prstGeom>
          <a:ln w="0">
            <a:noFill/>
          </a:ln>
        </p:spPr>
      </p:pic>
      <p:pic>
        <p:nvPicPr>
          <p:cNvPr id="57" name="Picture 6" descr="http://suvcw.org/gif/hr.gif"/>
          <p:cNvPicPr/>
          <p:nvPr/>
        </p:nvPicPr>
        <p:blipFill>
          <a:blip r:embed="rId4"/>
          <a:stretch/>
        </p:blipFill>
        <p:spPr>
          <a:xfrm>
            <a:off x="228600" y="5105520"/>
            <a:ext cx="4772160" cy="1522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762120" y="380880"/>
            <a:ext cx="7772400" cy="147024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ffff00"/>
                </a:solidFill>
                <a:latin typeface="Franklin Gothic Medium"/>
              </a:rPr>
              <a:t>Honoring Union Veterans</a:t>
            </a:r>
            <a:endParaRPr b="0" lang="en-US" sz="3600" spc="-1" strike="noStrike">
              <a:solidFill>
                <a:srgbClr val="ffffff"/>
              </a:solidFill>
              <a:latin typeface="Franklin Gothic Medium"/>
            </a:endParaRPr>
          </a:p>
        </p:txBody>
      </p:sp>
      <p:sp>
        <p:nvSpPr>
          <p:cNvPr id="59" name="PlaceHolder 2"/>
          <p:cNvSpPr>
            <a:spLocks noGrp="1"/>
          </p:cNvSpPr>
          <p:nvPr>
            <p:ph type="subTitle"/>
          </p:nvPr>
        </p:nvSpPr>
        <p:spPr>
          <a:xfrm>
            <a:off x="533520" y="1676160"/>
            <a:ext cx="8229600" cy="5181480"/>
          </a:xfrm>
          <a:prstGeom prst="rect">
            <a:avLst/>
          </a:prstGeom>
          <a:noFill/>
          <a:ln w="0">
            <a:noFill/>
          </a:ln>
        </p:spPr>
        <p:txBody>
          <a:bodyPr anchor="t">
            <a:noAutofit/>
          </a:bodyPr>
          <a:p>
            <a:pPr algn="ctr">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r>
              <a:rPr b="0" lang="en-US" sz="2800" spc="-1" strike="noStrike">
                <a:solidFill>
                  <a:srgbClr val="ffffff"/>
                </a:solidFill>
                <a:latin typeface="Franklin Gothic Book"/>
              </a:rPr>
              <a:t>The SUVCW cooperates in doing honor to all who have patriotically served our country in any war.  The order participates with other patriotic organizations in the proper observance of our national holidays; discovers and marks the graves of Civil War veterans; oversees the care and upkeep of Civil War memorials and brings any failure to do so to the attention of the proper responsible parties.</a:t>
            </a:r>
            <a:endParaRPr b="0" lang="en-US" sz="2800" spc="-1" strike="noStrike">
              <a:solidFill>
                <a:srgbClr val="ffffff"/>
              </a:solidFill>
              <a:latin typeface="Franklin Gothic Book"/>
            </a:endParaRPr>
          </a:p>
        </p:txBody>
      </p:sp>
      <p:pic>
        <p:nvPicPr>
          <p:cNvPr id="60" name="Picture 2" descr="http://vfw2075.org/images/cross_vfw_144x.jpg"/>
          <p:cNvPicPr/>
          <p:nvPr/>
        </p:nvPicPr>
        <p:blipFill>
          <a:blip r:embed="rId1"/>
          <a:stretch/>
        </p:blipFill>
        <p:spPr>
          <a:xfrm>
            <a:off x="304920" y="380880"/>
            <a:ext cx="838080" cy="838440"/>
          </a:xfrm>
          <a:prstGeom prst="rect">
            <a:avLst/>
          </a:prstGeom>
          <a:ln w="0">
            <a:noFill/>
          </a:ln>
        </p:spPr>
      </p:pic>
      <p:pic>
        <p:nvPicPr>
          <p:cNvPr id="61" name="Picture 4" descr="https://secure.eworldwire.com/uploaded_images/client_logos/313007.jpg"/>
          <p:cNvPicPr/>
          <p:nvPr/>
        </p:nvPicPr>
        <p:blipFill>
          <a:blip r:embed="rId2"/>
          <a:stretch/>
        </p:blipFill>
        <p:spPr>
          <a:xfrm>
            <a:off x="7924680" y="457200"/>
            <a:ext cx="914400" cy="914400"/>
          </a:xfrm>
          <a:prstGeom prst="rect">
            <a:avLst/>
          </a:prstGeom>
          <a:ln w="0">
            <a:noFill/>
          </a:ln>
        </p:spPr>
      </p:pic>
      <p:pic>
        <p:nvPicPr>
          <p:cNvPr id="62" name="Picture 6" descr="http://i419.photobucket.com/albums/pp279/SS0405/AMVETS_Logo.jpg"/>
          <p:cNvPicPr/>
          <p:nvPr/>
        </p:nvPicPr>
        <p:blipFill>
          <a:blip r:embed="rId3"/>
          <a:stretch/>
        </p:blipFill>
        <p:spPr>
          <a:xfrm>
            <a:off x="533520" y="5791320"/>
            <a:ext cx="838080" cy="838080"/>
          </a:xfrm>
          <a:prstGeom prst="rect">
            <a:avLst/>
          </a:prstGeom>
          <a:ln w="0">
            <a:noFill/>
          </a:ln>
        </p:spPr>
      </p:pic>
      <p:pic>
        <p:nvPicPr>
          <p:cNvPr id="63" name="Picture 8" descr="http://i.zdnet.com/blogs/veterans-administration-seal.jpg"/>
          <p:cNvPicPr/>
          <p:nvPr/>
        </p:nvPicPr>
        <p:blipFill>
          <a:blip r:embed="rId4"/>
          <a:stretch/>
        </p:blipFill>
        <p:spPr>
          <a:xfrm>
            <a:off x="7934400" y="5791320"/>
            <a:ext cx="828720" cy="8125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360" y="533160"/>
            <a:ext cx="2438280" cy="146988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ffff00"/>
                </a:solidFill>
                <a:latin typeface="Franklin Gothic Medium"/>
              </a:rPr>
              <a:t>Patriotic Education</a:t>
            </a:r>
            <a:endParaRPr b="0" lang="en-US" sz="3600" spc="-1" strike="noStrike">
              <a:solidFill>
                <a:srgbClr val="ffffff"/>
              </a:solidFill>
              <a:latin typeface="Franklin Gothic Medium"/>
            </a:endParaRPr>
          </a:p>
        </p:txBody>
      </p:sp>
      <p:sp>
        <p:nvSpPr>
          <p:cNvPr id="65" name="PlaceHolder 2"/>
          <p:cNvSpPr>
            <a:spLocks noGrp="1"/>
          </p:cNvSpPr>
          <p:nvPr>
            <p:ph type="subTitle"/>
          </p:nvPr>
        </p:nvSpPr>
        <p:spPr>
          <a:xfrm>
            <a:off x="228240" y="4800600"/>
            <a:ext cx="8534520" cy="1752480"/>
          </a:xfrm>
          <a:prstGeom prst="rect">
            <a:avLst/>
          </a:prstGeom>
          <a:noFill/>
          <a:ln w="0">
            <a:noFill/>
          </a:ln>
        </p:spPr>
        <p:txBody>
          <a:bodyPr anchor="t">
            <a:noAutofit/>
          </a:bodyPr>
          <a:p>
            <a:pPr>
              <a:spcBef>
                <a:spcPts val="64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600" spc="-1" strike="noStrike">
                <a:solidFill>
                  <a:srgbClr val="ffffff"/>
                </a:solidFill>
                <a:latin typeface="Franklin Gothic Book"/>
              </a:rPr>
              <a:t> </a:t>
            </a:r>
            <a:r>
              <a:rPr b="0" lang="en-US" sz="2600" spc="-1" strike="noStrike">
                <a:solidFill>
                  <a:srgbClr val="ffffff"/>
                </a:solidFill>
                <a:latin typeface="Franklin Gothic Book"/>
              </a:rPr>
              <a:t>The SUVCW's  patriotic  education  includes  teaching Patriotism, the duties of citizenship, the true history of our country, and the love and honor of our flag.  We also assist in the proper teaching of American history in our schools</a:t>
            </a:r>
            <a:endParaRPr b="0" lang="en-US" sz="2600" spc="-1" strike="noStrike">
              <a:solidFill>
                <a:srgbClr val="ffffff"/>
              </a:solidFill>
              <a:latin typeface="Franklin Gothic Book"/>
            </a:endParaRPr>
          </a:p>
        </p:txBody>
      </p:sp>
      <p:pic>
        <p:nvPicPr>
          <p:cNvPr id="66" name="Picture 2" descr=""/>
          <p:cNvPicPr/>
          <p:nvPr/>
        </p:nvPicPr>
        <p:blipFill>
          <a:blip r:embed="rId1"/>
          <a:stretch/>
        </p:blipFill>
        <p:spPr>
          <a:xfrm>
            <a:off x="2362320" y="304920"/>
            <a:ext cx="6553080" cy="436860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7" name="PlaceHolder 1"/>
          <p:cNvSpPr>
            <a:spLocks noGrp="1"/>
          </p:cNvSpPr>
          <p:nvPr>
            <p:ph type="title"/>
          </p:nvPr>
        </p:nvSpPr>
        <p:spPr>
          <a:xfrm>
            <a:off x="380880" y="151920"/>
            <a:ext cx="8229600" cy="1143000"/>
          </a:xfrm>
          <a:prstGeom prst="rect">
            <a:avLst/>
          </a:prstGeom>
          <a:noFill/>
          <a:ln w="0">
            <a:noFill/>
          </a:ln>
        </p:spPr>
        <p:txBody>
          <a:bodyPr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3600" spc="-1" strike="noStrike">
                <a:solidFill>
                  <a:srgbClr val="ffff00"/>
                </a:solidFill>
                <a:latin typeface="Franklin Gothic Medium"/>
              </a:rPr>
              <a:t>Preserving and Perpetuating the GAR</a:t>
            </a:r>
            <a:endParaRPr b="0" lang="en-US" sz="3600" spc="-1" strike="noStrike">
              <a:solidFill>
                <a:srgbClr val="ffffff"/>
              </a:solidFill>
              <a:latin typeface="Franklin Gothic Medium"/>
            </a:endParaRPr>
          </a:p>
        </p:txBody>
      </p:sp>
      <p:sp>
        <p:nvSpPr>
          <p:cNvPr id="68" name=""/>
          <p:cNvSpPr txBox="1"/>
          <p:nvPr/>
        </p:nvSpPr>
        <p:spPr>
          <a:xfrm>
            <a:off x="304920" y="1219320"/>
            <a:ext cx="8534160" cy="5410080"/>
          </a:xfrm>
          <a:prstGeom prst="rect">
            <a:avLst/>
          </a:prstGeom>
          <a:noFill/>
          <a:ln w="0">
            <a:noFill/>
          </a:ln>
        </p:spPr>
        <p:txBody>
          <a:bodyPr anchor="t">
            <a:normAutofit/>
          </a:bodyPr>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The SUVCW assists in the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preservation of and in providing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 </a:t>
            </a:r>
            <a:r>
              <a:rPr b="0" lang="en-US" sz="2800" spc="-1" strike="noStrike">
                <a:solidFill>
                  <a:srgbClr val="ffffff"/>
                </a:solidFill>
                <a:latin typeface="Franklin Gothic Book"/>
              </a:rPr>
              <a:t>availability for research, the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 </a:t>
            </a:r>
            <a:r>
              <a:rPr b="0" lang="en-US" sz="2800" spc="-1" strike="noStrike">
                <a:solidFill>
                  <a:srgbClr val="ffffff"/>
                </a:solidFill>
                <a:latin typeface="Franklin Gothic Book"/>
              </a:rPr>
              <a:t>documents and records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 </a:t>
            </a:r>
            <a:r>
              <a:rPr b="0" lang="en-US" sz="2800" spc="-1" strike="noStrike">
                <a:solidFill>
                  <a:srgbClr val="ffffff"/>
                </a:solidFill>
                <a:latin typeface="Franklin Gothic Book"/>
              </a:rPr>
              <a:t>pertaining to the Grand Army of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 </a:t>
            </a:r>
            <a:r>
              <a:rPr b="0" lang="en-US" sz="2800" spc="-1" strike="noStrike">
                <a:solidFill>
                  <a:srgbClr val="ffffff"/>
                </a:solidFill>
                <a:latin typeface="Franklin Gothic Book"/>
              </a:rPr>
              <a:t>the Republic and its members.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 </a:t>
            </a:r>
            <a:r>
              <a:rPr b="0" lang="en-US" sz="2800" spc="-1" strike="noStrike">
                <a:solidFill>
                  <a:srgbClr val="ffffff"/>
                </a:solidFill>
                <a:latin typeface="Franklin Gothic Book"/>
              </a:rPr>
              <a:t>Meetings  and Encampments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are conducted according to the </a:t>
            </a:r>
            <a:endParaRPr b="0" lang="en-US" sz="2800" spc="-1" strike="noStrike">
              <a:solidFill>
                <a:srgbClr val="ffffff"/>
              </a:solidFill>
              <a:latin typeface="Franklin Gothic Book"/>
            </a:endParaRPr>
          </a:p>
          <a:p>
            <a:pPr marL="343080" indent="-343080">
              <a:spcBef>
                <a:spcPts val="7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2800" spc="-1" strike="noStrike">
                <a:solidFill>
                  <a:srgbClr val="ffffff"/>
                </a:solidFill>
                <a:latin typeface="Franklin Gothic Book"/>
              </a:rPr>
              <a:t>tradition and rituals of the GAR.</a:t>
            </a:r>
            <a:endParaRPr b="0" lang="en-US" sz="2800" spc="-1" strike="noStrike">
              <a:solidFill>
                <a:srgbClr val="ffffff"/>
              </a:solidFill>
              <a:latin typeface="Franklin Gothic Book"/>
            </a:endParaRPr>
          </a:p>
        </p:txBody>
      </p:sp>
      <p:pic>
        <p:nvPicPr>
          <p:cNvPr id="69" name="Picture 4" descr=""/>
          <p:cNvPicPr/>
          <p:nvPr/>
        </p:nvPicPr>
        <p:blipFill>
          <a:blip r:embed="rId1"/>
          <a:stretch/>
        </p:blipFill>
        <p:spPr>
          <a:xfrm>
            <a:off x="5492880" y="1371600"/>
            <a:ext cx="3422520" cy="42670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461</TotalTime>
  <Application>LibreOffice/7.3.3.2$Windows_X86_64 LibreOffice_project/d1d0ea68f081ee2800a922cac8f79445e4603348</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2010-01-06T17:29:20Z</dcterms:created>
  <dc:creator>Don</dc:creator>
  <dc:description/>
  <dc:language>en-US</dc:language>
  <cp:lastModifiedBy>Ken</cp:lastModifiedBy>
  <dcterms:modified xsi:type="dcterms:W3CDTF">2010-10-07T21:40:59Z</dcterms:modified>
  <cp:revision>38</cp:revision>
  <dc:subject/>
  <dc:title>What is the Sons of Union  Veterans of the Civil War</dc:title>
</cp:coreProperties>
</file>