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embeddings/oleObject1.bin" ContentType="application/vnd.openxmlformats-officedocument.oleObject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06B01E-7F54-41B3-8A88-D5FD4CD1FE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E6CDB7-E775-4A1B-B2E8-DCC7BA6780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946515-CC14-4268-9CBE-8C2AEF83BE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1DC482-A178-42BD-8C3C-5AA76C5E39A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4A041A-C013-48AE-B8E1-470BC06192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3C2AE3-5C5B-4A36-84EA-B5FC0540F7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EB9E61-AB4D-4F30-B12D-B108D3C977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4B7FCB-AFE7-401E-820B-FC14D8A421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18A0AF-E28E-439D-A073-741A9F093A6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DC0187-ADD4-41E4-B5E8-F8396BB058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F2BBBD-24EB-4E08-A4C2-20BE2C9186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F653FA-624A-4CBC-A235-86D9423D0D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Franklin Gothic Medium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  <a:p>
            <a:pPr lvl="1" marL="743040" indent="-28584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  <a:p>
            <a:pPr lvl="2" marL="1143000" indent="-22860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  <a:p>
            <a:pPr lvl="3" marL="1600200" indent="-22860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  <a:p>
            <a:pPr lvl="4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Franklin Gothic Book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Franklin Gothic Book"/>
              </a:defRPr>
            </a:lvl1pPr>
          </a:lstStyle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9BCB3C-B757-4B2B-902A-CF95011737A8}" type="slidenum">
              <a:rPr b="0" lang="en-US" sz="1200" spc="-1" strike="noStrike">
                <a:solidFill>
                  <a:srgbClr val="ffffff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ffff00"/>
                </a:solidFill>
                <a:latin typeface="Franklin Gothic Medium"/>
              </a:rPr>
              <a:t>Purpose of the </a:t>
            </a:r>
            <a:br>
              <a:rPr sz="4000"/>
            </a:br>
            <a:r>
              <a:rPr b="0" lang="en-US" sz="4000" spc="-1" strike="noStrike">
                <a:solidFill>
                  <a:srgbClr val="ffff00"/>
                </a:solidFill>
                <a:latin typeface="Franklin Gothic Medium"/>
              </a:rPr>
              <a:t>Sons of Union Veterans </a:t>
            </a:r>
            <a:br>
              <a:rPr sz="4000"/>
            </a:br>
            <a:r>
              <a:rPr b="0" lang="en-US" sz="4000" spc="-1" strike="noStrike">
                <a:solidFill>
                  <a:srgbClr val="ffff00"/>
                </a:solidFill>
                <a:latin typeface="Franklin Gothic Medium"/>
              </a:rPr>
              <a:t>of the Civil War</a:t>
            </a:r>
            <a:endParaRPr b="0" lang="en-US" sz="4000" spc="-1" strike="noStrike">
              <a:solidFill>
                <a:srgbClr val="ffffff"/>
              </a:solidFill>
              <a:latin typeface="Franklin Gothic Medium"/>
            </a:endParaRPr>
          </a:p>
        </p:txBody>
      </p:sp>
      <p:pic>
        <p:nvPicPr>
          <p:cNvPr id="42" name="Picture 2" descr="http://suvcw.org/gif/suv_b_cl.gif"/>
          <p:cNvPicPr/>
          <p:nvPr/>
        </p:nvPicPr>
        <p:blipFill>
          <a:blip r:embed="rId1"/>
          <a:stretch/>
        </p:blipFill>
        <p:spPr>
          <a:xfrm>
            <a:off x="3809880" y="2438280"/>
            <a:ext cx="1752840" cy="3800520"/>
          </a:xfrm>
          <a:prstGeom prst="rect">
            <a:avLst/>
          </a:prstGeom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 txBox="1"/>
          <p:nvPr/>
        </p:nvSpPr>
        <p:spPr>
          <a:xfrm>
            <a:off x="228600" y="990720"/>
            <a:ext cx="3657600" cy="548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   </a:t>
            </a: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Members discuss the 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  <a:p>
            <a:pPr marL="343080" indent="-34308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Civil War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  <a:p>
            <a:pPr marL="343080" indent="-34308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 </a:t>
            </a: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and related 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  <a:p>
            <a:pPr marL="343080" indent="-34308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  </a:t>
            </a: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topics to various community organizations.  </a:t>
            </a:r>
            <a:br>
              <a:rPr sz="3200"/>
            </a:br>
            <a:br>
              <a:rPr sz="3200"/>
            </a:b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67" name="Picture 1" descr=""/>
          <p:cNvPicPr/>
          <p:nvPr/>
        </p:nvPicPr>
        <p:blipFill>
          <a:blip r:embed="rId1"/>
          <a:stretch/>
        </p:blipFill>
        <p:spPr>
          <a:xfrm>
            <a:off x="4419720" y="533520"/>
            <a:ext cx="4448160" cy="594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 txBox="1"/>
          <p:nvPr/>
        </p:nvSpPr>
        <p:spPr>
          <a:xfrm>
            <a:off x="304920" y="609480"/>
            <a:ext cx="8610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   </a:t>
            </a: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Patriotism is encouraged by providing awards for youth leaders in ROTC &amp; Scouting programs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69" name="Picture 2" descr="Eagle Scout Commendation presentation"/>
          <p:cNvPicPr/>
          <p:nvPr/>
        </p:nvPicPr>
        <p:blipFill>
          <a:blip r:embed="rId1"/>
          <a:stretch/>
        </p:blipFill>
        <p:spPr>
          <a:xfrm>
            <a:off x="5181480" y="2438280"/>
            <a:ext cx="3175200" cy="37339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3" descr=""/>
          <p:cNvPicPr/>
          <p:nvPr/>
        </p:nvPicPr>
        <p:blipFill>
          <a:blip r:embed="rId2"/>
          <a:stretch/>
        </p:blipFill>
        <p:spPr>
          <a:xfrm>
            <a:off x="685800" y="2362320"/>
            <a:ext cx="3095640" cy="391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 txBox="1"/>
          <p:nvPr/>
        </p:nvSpPr>
        <p:spPr>
          <a:xfrm>
            <a:off x="228600" y="457200"/>
            <a:ext cx="8686800" cy="1371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Civil War Education is provided to area schools.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72" name="Picture 6" descr="http://greenpointmonitormuseum.org/traveling_road_show/ststansy0607group/ststandy0607grp.jpg"/>
          <p:cNvPicPr/>
          <p:nvPr/>
        </p:nvPicPr>
        <p:blipFill>
          <a:blip r:embed="rId1"/>
          <a:stretch/>
        </p:blipFill>
        <p:spPr>
          <a:xfrm>
            <a:off x="914400" y="1224000"/>
            <a:ext cx="7467480" cy="492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http://suvcw.org/gif/Suvcoat_blue.jpg"/>
          <p:cNvPicPr/>
          <p:nvPr/>
        </p:nvPicPr>
        <p:blipFill>
          <a:blip r:embed="rId1"/>
          <a:stretch/>
        </p:blipFill>
        <p:spPr>
          <a:xfrm>
            <a:off x="380880" y="685800"/>
            <a:ext cx="8305920" cy="6359400"/>
          </a:xfrm>
          <a:prstGeom prst="rect">
            <a:avLst/>
          </a:prstGeom>
          <a:ln w="0">
            <a:noFill/>
          </a:ln>
        </p:spPr>
      </p:pic>
      <p:sp>
        <p:nvSpPr>
          <p:cNvPr id="74" name="Rectangle 3"/>
          <p:cNvSpPr/>
          <p:nvPr/>
        </p:nvSpPr>
        <p:spPr>
          <a:xfrm>
            <a:off x="304920" y="228600"/>
            <a:ext cx="8534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Franklin Gothic Book"/>
              </a:rPr>
              <a:t>Sponsored by the Sons  of  Union Veterans of the Civil War 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Franklin Gothic Book"/>
              </a:rPr>
              <a:t>http://www.suvcw.org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120" y="380880"/>
            <a:ext cx="8001000" cy="2438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Franklin Gothic Medium"/>
              </a:rPr>
              <a:t> </a:t>
            </a:r>
            <a:r>
              <a:rPr b="1" lang="en-US" sz="3600" spc="-1" strike="noStrike">
                <a:solidFill>
                  <a:srgbClr val="ffff00"/>
                </a:solidFill>
                <a:latin typeface="Franklin Gothic Medium"/>
              </a:rPr>
              <a:t>Preserve and Perpetuate the Grand Army of the Republic and their sacrifice for the maintenance of the Union</a:t>
            </a:r>
            <a:br>
              <a:rPr sz="4000"/>
            </a:br>
            <a:endParaRPr b="0" lang="en-US" sz="3600" spc="-1" strike="noStrike">
              <a:solidFill>
                <a:srgbClr val="ffffff"/>
              </a:solidFill>
              <a:latin typeface="Franklin Gothic Medium"/>
            </a:endParaRPr>
          </a:p>
        </p:txBody>
      </p:sp>
      <p:pic>
        <p:nvPicPr>
          <p:cNvPr id="44" name="Picture 1" descr=""/>
          <p:cNvPicPr/>
          <p:nvPr/>
        </p:nvPicPr>
        <p:blipFill>
          <a:blip r:embed="rId1"/>
          <a:stretch/>
        </p:blipFill>
        <p:spPr>
          <a:xfrm>
            <a:off x="1351080" y="2514600"/>
            <a:ext cx="2535120" cy="3876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2" descr=""/>
          <p:cNvPicPr/>
          <p:nvPr/>
        </p:nvPicPr>
        <p:blipFill>
          <a:blip r:embed="rId2"/>
          <a:stretch/>
        </p:blipFill>
        <p:spPr>
          <a:xfrm>
            <a:off x="4932360" y="2514600"/>
            <a:ext cx="2382840" cy="388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7" name="Object 1"/>
          <p:cNvGraphicFramePr/>
          <p:nvPr/>
        </p:nvGraphicFramePr>
        <p:xfrm>
          <a:off x="4572000" y="2438280"/>
          <a:ext cx="4037040" cy="3124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" name="Object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0" y="2438280"/>
                    <a:ext cx="4037040" cy="31244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" name="Rectangle 4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" name="Picture 5" descr=""/>
          <p:cNvPicPr/>
          <p:nvPr/>
        </p:nvPicPr>
        <p:blipFill>
          <a:blip r:embed="rId3"/>
          <a:stretch/>
        </p:blipFill>
        <p:spPr>
          <a:xfrm>
            <a:off x="609480" y="2057400"/>
            <a:ext cx="3124440" cy="406224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80880" y="533520"/>
            <a:ext cx="8229600" cy="1295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Franklin Gothic Medium"/>
              </a:rPr>
              <a:t>Ensure the proper observance </a:t>
            </a:r>
            <a:br>
              <a:rPr sz="3600"/>
            </a:br>
            <a:r>
              <a:rPr b="1" lang="en-US" sz="3600" spc="-1" strike="noStrike">
                <a:solidFill>
                  <a:srgbClr val="ffff00"/>
                </a:solidFill>
                <a:latin typeface="Franklin Gothic Medium"/>
              </a:rPr>
              <a:t>of Memorial Day</a:t>
            </a:r>
            <a:br>
              <a:rPr sz="4000"/>
            </a:br>
            <a:endParaRPr b="0" lang="en-US" sz="3600" spc="-1" strike="noStrike">
              <a:solidFill>
                <a:srgbClr val="ffffff"/>
              </a:solidFill>
              <a:latin typeface="Franklin Gothic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"/>
          <p:cNvPicPr/>
          <p:nvPr/>
        </p:nvPicPr>
        <p:blipFill>
          <a:blip r:embed="rId1"/>
          <a:stretch/>
        </p:blipFill>
        <p:spPr>
          <a:xfrm>
            <a:off x="3733920" y="1219320"/>
            <a:ext cx="4343400" cy="285732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3" descr=""/>
          <p:cNvPicPr/>
          <p:nvPr/>
        </p:nvPicPr>
        <p:blipFill>
          <a:blip r:embed="rId2"/>
          <a:stretch/>
        </p:blipFill>
        <p:spPr>
          <a:xfrm>
            <a:off x="5257800" y="4361040"/>
            <a:ext cx="3500280" cy="2268360"/>
          </a:xfrm>
          <a:prstGeom prst="rect">
            <a:avLst/>
          </a:prstGeom>
          <a:ln w="0">
            <a:noFill/>
          </a:ln>
        </p:spPr>
      </p:pic>
      <p:sp>
        <p:nvSpPr>
          <p:cNvPr id="54" name="Title 1"/>
          <p:cNvSpPr/>
          <p:nvPr/>
        </p:nvSpPr>
        <p:spPr>
          <a:xfrm>
            <a:off x="609480" y="380880"/>
            <a:ext cx="7772400" cy="76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ff00"/>
                </a:solidFill>
                <a:latin typeface="Franklin Gothic Medium"/>
              </a:rPr>
              <a:t>Honor Union Veterans</a:t>
            </a:r>
            <a:r>
              <a:rPr b="0" lang="en-US" sz="3300" spc="-1" strike="noStrike">
                <a:solidFill>
                  <a:srgbClr val="ffff00"/>
                </a:solidFill>
                <a:latin typeface="Franklin Gothic Medium"/>
              </a:rPr>
              <a:t> </a:t>
            </a:r>
            <a:r>
              <a:rPr b="0" lang="en-US" sz="1100" spc="-1" strike="noStrike">
                <a:solidFill>
                  <a:srgbClr val="ffff00"/>
                </a:solidFill>
                <a:latin typeface="Franklin Gothic Medium"/>
              </a:rPr>
              <a:t> </a:t>
            </a:r>
            <a:br>
              <a:rPr sz="1100"/>
            </a:br>
            <a:r>
              <a:rPr b="0" lang="en-US" sz="1100" spc="-1" strike="noStrike">
                <a:solidFill>
                  <a:srgbClr val="ffffff"/>
                </a:solidFill>
                <a:latin typeface="Franklin Gothic Medium"/>
              </a:rPr>
              <a:t>   </a:t>
            </a:r>
            <a:br>
              <a:rPr sz="1100"/>
            </a:b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" name="Picture 4" descr=""/>
          <p:cNvPicPr/>
          <p:nvPr/>
        </p:nvPicPr>
        <p:blipFill>
          <a:blip r:embed="rId3"/>
          <a:stretch/>
        </p:blipFill>
        <p:spPr>
          <a:xfrm>
            <a:off x="838080" y="1295280"/>
            <a:ext cx="2133720" cy="503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61760" y="151920"/>
            <a:ext cx="7391160" cy="1752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Book"/>
              </a:rPr>
              <a:t>Union Veterans are honored by members participating as honor guards, master of ceremonies, and in parades. </a:t>
            </a:r>
            <a:endParaRPr b="0" lang="en-US" sz="3200" spc="-1" strike="noStrike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685800" y="2286000"/>
            <a:ext cx="7897680" cy="403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 txBox="1"/>
          <p:nvPr/>
        </p:nvSpPr>
        <p:spPr>
          <a:xfrm>
            <a:off x="457200" y="380880"/>
            <a:ext cx="8229600" cy="1447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Franklin Gothic Book"/>
              </a:rPr>
              <a:t>    </a:t>
            </a:r>
            <a:r>
              <a:rPr b="0" lang="en-US" sz="2800" spc="-1" strike="noStrike">
                <a:solidFill>
                  <a:srgbClr val="ffffff"/>
                </a:solidFill>
                <a:latin typeface="Franklin Gothic Book"/>
              </a:rPr>
              <a:t>The Last Union Civil War Veteran Project’s goal is to mark the final resting place of the Last Union Civil War Veteran of each county and parish in the US</a:t>
            </a:r>
            <a:endParaRPr b="0" lang="en-US" sz="2800" spc="-1" strike="noStrike">
              <a:solidFill>
                <a:srgbClr val="ffffff"/>
              </a:solidFill>
              <a:latin typeface="Franklin Gothic Book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59" name="Picture 5" descr=""/>
          <p:cNvPicPr/>
          <p:nvPr/>
        </p:nvPicPr>
        <p:blipFill>
          <a:blip r:embed="rId1"/>
          <a:stretch/>
        </p:blipFill>
        <p:spPr>
          <a:xfrm>
            <a:off x="914400" y="2133720"/>
            <a:ext cx="7238880" cy="442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1295280"/>
            <a:ext cx="4038480" cy="1470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00"/>
                </a:solidFill>
                <a:latin typeface="Franklin Gothic Medium"/>
              </a:rPr>
              <a:t> </a:t>
            </a:r>
            <a:r>
              <a:rPr b="1" lang="en-US" sz="2800" spc="-1" strike="noStrike">
                <a:solidFill>
                  <a:srgbClr val="ffff00"/>
                </a:solidFill>
                <a:latin typeface="Franklin Gothic Medium"/>
              </a:rPr>
              <a:t>To aid and assist worthy members of our order</a:t>
            </a:r>
            <a:br>
              <a:rPr sz="4000"/>
            </a:br>
            <a:endParaRPr b="0" lang="en-US" sz="2800" spc="-1" strike="noStrike">
              <a:solidFill>
                <a:srgbClr val="ffffff"/>
              </a:solidFill>
              <a:latin typeface="Franklin Gothic Medium"/>
            </a:endParaRPr>
          </a:p>
        </p:txBody>
      </p:sp>
      <p:pic>
        <p:nvPicPr>
          <p:cNvPr id="61" name="Picture 2" descr="postcard"/>
          <p:cNvPicPr/>
          <p:nvPr/>
        </p:nvPicPr>
        <p:blipFill>
          <a:blip r:embed="rId1"/>
          <a:stretch/>
        </p:blipFill>
        <p:spPr>
          <a:xfrm>
            <a:off x="4876920" y="457200"/>
            <a:ext cx="3778200" cy="599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-152640" y="990360"/>
            <a:ext cx="4647960" cy="480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ffff00"/>
                </a:solidFill>
                <a:latin typeface="Franklin Gothic Medium"/>
              </a:rPr>
              <a:t>  </a:t>
            </a:r>
            <a:r>
              <a:rPr b="1" lang="en-US" sz="2800" spc="-1" strike="noStrike">
                <a:solidFill>
                  <a:srgbClr val="ffff00"/>
                </a:solidFill>
                <a:latin typeface="Franklin Gothic Medium"/>
              </a:rPr>
              <a:t>To inculcate patriotism </a:t>
            </a:r>
            <a:br>
              <a:rPr sz="2800"/>
            </a:br>
            <a:r>
              <a:rPr b="1" lang="en-US" sz="2800" spc="-1" strike="noStrike">
                <a:solidFill>
                  <a:srgbClr val="ffff00"/>
                </a:solidFill>
                <a:latin typeface="Franklin Gothic Medium"/>
              </a:rPr>
              <a:t>&amp; love of country </a:t>
            </a:r>
            <a:br>
              <a:rPr sz="2800"/>
            </a:br>
            <a:r>
              <a:rPr b="1" lang="en-US" sz="2800" spc="-1" strike="noStrike">
                <a:solidFill>
                  <a:srgbClr val="ffff00"/>
                </a:solidFill>
                <a:latin typeface="Franklin Gothic Medium"/>
              </a:rPr>
              <a:t>and  </a:t>
            </a:r>
            <a:br>
              <a:rPr sz="2800"/>
            </a:br>
            <a:r>
              <a:rPr b="1" lang="en-US" sz="2800" spc="-1" strike="noStrike">
                <a:solidFill>
                  <a:srgbClr val="ffff00"/>
                </a:solidFill>
                <a:latin typeface="Franklin Gothic Medium"/>
              </a:rPr>
              <a:t>spread &amp; sustain the doctrine of equal rights, universal liberty </a:t>
            </a:r>
            <a:br>
              <a:rPr sz="2800"/>
            </a:br>
            <a:r>
              <a:rPr b="1" lang="en-US" sz="2800" spc="-1" strike="noStrike">
                <a:solidFill>
                  <a:srgbClr val="ffff00"/>
                </a:solidFill>
                <a:latin typeface="Franklin Gothic Medium"/>
              </a:rPr>
              <a:t>&amp; justice to all</a:t>
            </a:r>
            <a:r>
              <a:rPr b="0" lang="en-US" sz="2800" spc="-1" strike="noStrike">
                <a:solidFill>
                  <a:srgbClr val="ffff00"/>
                </a:solidFill>
                <a:latin typeface="Franklin Gothic Medium"/>
              </a:rPr>
              <a:t>. </a:t>
            </a:r>
            <a:br>
              <a:rPr sz="3600"/>
            </a:br>
            <a:endParaRPr b="0" lang="en-US" sz="2800" spc="-1" strike="noStrike">
              <a:solidFill>
                <a:srgbClr val="ffffff"/>
              </a:solidFill>
              <a:latin typeface="Franklin Gothic Medium"/>
            </a:endParaRPr>
          </a:p>
        </p:txBody>
      </p:sp>
      <p:pic>
        <p:nvPicPr>
          <p:cNvPr id="63" name="Picture 5" descr="http://suvcw.org/gif/soldier.gif"/>
          <p:cNvPicPr/>
          <p:nvPr/>
        </p:nvPicPr>
        <p:blipFill>
          <a:blip r:embed="rId1"/>
          <a:stretch/>
        </p:blipFill>
        <p:spPr>
          <a:xfrm>
            <a:off x="4495680" y="457200"/>
            <a:ext cx="4430880" cy="594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80880" y="9903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Franklin Gothic Medium"/>
              </a:rPr>
              <a:t>Through living history presentations members provide patriotic education to the community.  </a:t>
            </a:r>
            <a:br>
              <a:rPr sz="3200"/>
            </a:br>
            <a:br>
              <a:rPr sz="3200"/>
            </a:br>
            <a:endParaRPr b="0" lang="en-US" sz="3200" spc="-1" strike="noStrike">
              <a:solidFill>
                <a:srgbClr val="ffffff"/>
              </a:solidFill>
              <a:latin typeface="Franklin Gothic Medium"/>
            </a:endParaRPr>
          </a:p>
        </p:txBody>
      </p:sp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1295280" y="1981080"/>
            <a:ext cx="6337440" cy="424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Application>LibreOffice/7.3.3.2$Windows_X86_64 LibreOffice_project/d1d0ea68f081ee2800a922cac8f79445e4603348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2010-01-05T13:10:07Z</dcterms:created>
  <dc:creator>Don</dc:creator>
  <dc:description/>
  <dc:language>en-US</dc:language>
  <cp:lastModifiedBy>Ken</cp:lastModifiedBy>
  <dcterms:modified xsi:type="dcterms:W3CDTF">2010-10-07T21:40:02Z</dcterms:modified>
  <cp:revision>25</cp:revision>
  <dc:subject/>
  <dc:title>Sons of Union Veterans  of the Civil War</dc:title>
</cp:coreProperties>
</file>